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0D9BA-E8BC-49DC-8987-F62964A807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0EC25A-8BD1-431B-B022-3D7D9E3213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555639-50EC-4DBD-951C-B0AE95745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E377-1A67-4778-9681-51F92DD38B2A}" type="datetimeFigureOut">
              <a:rPr lang="en-GB" smtClean="0"/>
              <a:t>18/01/2023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5E4D5D-948F-46CB-B222-D3222F954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A4D528-61FC-4C5D-AE33-51918FABF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246BC-4329-4896-8A07-23A7F06737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6634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BE2C5E-8E2A-4D31-B52B-EAC94E59E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CD048A-7DB1-4A3F-9282-262EF92C8C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F33A94-C2EC-4552-94BF-EFACB1A1F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E377-1A67-4778-9681-51F92DD38B2A}" type="datetimeFigureOut">
              <a:rPr lang="en-GB" smtClean="0"/>
              <a:t>18/01/2023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0D0EF6-8EA2-4546-95BA-814EDAFE6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A55880-F06F-41A2-B7A6-BE6E69214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246BC-4329-4896-8A07-23A7F06737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7570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093B014-94A5-4C68-9152-A59ABD2848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2C6045-46C9-4913-8E9F-4E223EFDD3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94CB16-2615-4E7F-9FA0-083230AF1F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E377-1A67-4778-9681-51F92DD38B2A}" type="datetimeFigureOut">
              <a:rPr lang="en-GB" smtClean="0"/>
              <a:t>18/01/2023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ECAFE5-64D9-4F25-A9BE-3377021E5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D591A8-1AA3-422F-BAF8-1D9973B42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246BC-4329-4896-8A07-23A7F06737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1383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9AD5A3-E8F0-426D-80C7-403D66D34A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8B5AF2-A645-4F3F-BD2D-99743B52CA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7A5804-2397-4965-8158-F2DE0D4DCF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E377-1A67-4778-9681-51F92DD38B2A}" type="datetimeFigureOut">
              <a:rPr lang="en-GB" smtClean="0"/>
              <a:t>18/01/2023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2BBD8C-DC82-4E60-B15D-447276AAB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BC7F0F-6C14-4593-9E10-3CEF63FA5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246BC-4329-4896-8A07-23A7F06737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626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33DC2-9CBD-4622-942C-0DA24C7E3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883686-C088-4FF7-81E0-6A66988513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855C10-EDCA-40D5-BEE3-DEF57D9C4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E377-1A67-4778-9681-51F92DD38B2A}" type="datetimeFigureOut">
              <a:rPr lang="en-GB" smtClean="0"/>
              <a:t>18/01/2023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15C28B-2A22-4C79-ACD4-3F0D46C4C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D3F0DA-FE4F-4353-AF61-9B3DB6EF6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246BC-4329-4896-8A07-23A7F06737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6272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B48711-B399-4106-8D0E-4AAFC99F9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E303C-91BF-4E8B-99D4-A7F65E1985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DD7159-E1AC-4885-8DE8-8FAA756BE6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B3C9B2-D0FE-45DC-88EE-E8370F1A0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E377-1A67-4778-9681-51F92DD38B2A}" type="datetimeFigureOut">
              <a:rPr lang="en-GB" smtClean="0"/>
              <a:t>18/01/2023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C8417D-5F1A-4AA1-AB2F-A5C1F1047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A88670-505B-4CE5-9353-EE78709D6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246BC-4329-4896-8A07-23A7F06737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4557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6DCEC-C8D6-4BCA-AFF5-FEDAF3448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F008C3-DA46-420A-8BB4-44863F733B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4C41F9-424D-4944-ACD2-851C24C0F4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3DA3F9-E1C0-45AA-86BD-10F59080D6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630D26-E530-426C-A714-36A8646989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9A60DA-2246-4A37-8B70-7D4B2B095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E377-1A67-4778-9681-51F92DD38B2A}" type="datetimeFigureOut">
              <a:rPr lang="en-GB" smtClean="0"/>
              <a:t>18/01/2023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0498B20-9021-4698-B5B9-B3BD66949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76881D-6F4E-4ADE-A778-EC495E721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246BC-4329-4896-8A07-23A7F06737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3738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4A956A-F624-4995-968B-F410CC5912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0E3EDB-73A4-43D2-9726-C0EA70EDE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E377-1A67-4778-9681-51F92DD38B2A}" type="datetimeFigureOut">
              <a:rPr lang="en-GB" smtClean="0"/>
              <a:t>18/01/2023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325898-783A-4FC5-B293-BE4AAF35F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7A60CF-B182-4C9D-9347-2AD5923D4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246BC-4329-4896-8A07-23A7F06737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261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304BAD-1725-4107-B710-09F8712D6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E377-1A67-4778-9681-51F92DD38B2A}" type="datetimeFigureOut">
              <a:rPr lang="en-GB" smtClean="0"/>
              <a:t>18/01/2023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55A8DD9-49AB-493D-A20D-285F494C2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F18253-2530-4B8E-891A-87E6A44EB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246BC-4329-4896-8A07-23A7F06737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0886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1212-BFD3-4DED-9824-127461615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630294-243B-46BA-977F-689F8E3B40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7FEF1D-33CA-4C09-AC5F-9D2C6398F3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F1C98B-76B1-4406-9CAB-B17BF5036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E377-1A67-4778-9681-51F92DD38B2A}" type="datetimeFigureOut">
              <a:rPr lang="en-GB" smtClean="0"/>
              <a:t>18/01/2023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9401D0-5486-4187-9740-7F48065E0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DD96C1-6413-4512-9200-0E35495D4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246BC-4329-4896-8A07-23A7F06737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3336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EEF96-3588-4511-9565-DBB03CF10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7E1617-1CA7-442D-9EBC-E58EB7E132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FF184B-672D-45E6-8322-BCFBDABFA7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6F33A6-3E8B-4BB3-96DF-D09122EB9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E377-1A67-4778-9681-51F92DD38B2A}" type="datetimeFigureOut">
              <a:rPr lang="en-GB" smtClean="0"/>
              <a:t>18/01/2023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337618-0CB9-474E-A728-F69A80E42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64B557-1C86-4C93-A931-94A40055C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246BC-4329-4896-8A07-23A7F06737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0639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DA9B04-B5EF-41CF-9156-1D18478601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96DC04-333C-4436-BB9A-2BA417BFF4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A6D6BD-24A0-4DC5-9325-5275D4EC8B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3E377-1A67-4778-9681-51F92DD38B2A}" type="datetimeFigureOut">
              <a:rPr lang="en-GB" smtClean="0"/>
              <a:t>18/01/2023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D4556D-BECD-4338-8B94-7D22F9C1AF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1E553D-D646-4C90-8BDA-74856E4172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5246BC-4329-4896-8A07-23A7F06737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1008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shorts/E8f-giFxN8Q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F1276-F099-4ED2-A845-024D5F3A6A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Can you do a back flip?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754E25-F28D-4838-AE37-6ABC3E575E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Idea sounds hard right?</a:t>
            </a:r>
          </a:p>
          <a:p>
            <a:endParaRPr lang="en-GB" dirty="0"/>
          </a:p>
          <a:p>
            <a:r>
              <a:rPr lang="en-GB" dirty="0">
                <a:hlinkClick r:id="rId2"/>
              </a:rPr>
              <a:t>TEACHING A BACKFLIP IN A HOUR! 😱 Location: Motive School Of Movement in Greenville, South Carolina - YouTube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3554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F3BAB-423C-44E5-AA1D-9DDAD7AE8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did they do?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BABB7-7B89-4051-99C0-296C75C31C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Break it down into sections.</a:t>
            </a:r>
          </a:p>
          <a:p>
            <a:endParaRPr lang="en-GB" dirty="0"/>
          </a:p>
          <a:p>
            <a:r>
              <a:rPr lang="en-GB" dirty="0"/>
              <a:t>Find out what is wrong or could be better</a:t>
            </a:r>
          </a:p>
          <a:p>
            <a:endParaRPr lang="en-GB" dirty="0"/>
          </a:p>
          <a:p>
            <a:r>
              <a:rPr lang="en-GB" dirty="0"/>
              <a:t>Improve a bit at a time</a:t>
            </a:r>
          </a:p>
          <a:p>
            <a:endParaRPr lang="en-GB" dirty="0"/>
          </a:p>
          <a:p>
            <a:r>
              <a:rPr lang="en-GB" dirty="0"/>
              <a:t>Take is slowly and in stages</a:t>
            </a:r>
          </a:p>
          <a:p>
            <a:endParaRPr lang="en-GB" dirty="0"/>
          </a:p>
          <a:p>
            <a:r>
              <a:rPr lang="en-GB" dirty="0"/>
              <a:t>Repeat and repeat until perfect</a:t>
            </a:r>
          </a:p>
        </p:txBody>
      </p:sp>
    </p:spTree>
    <p:extLst>
      <p:ext uri="{BB962C8B-B14F-4D97-AF65-F5344CB8AC3E}">
        <p14:creationId xmlns:p14="http://schemas.microsoft.com/office/powerpoint/2010/main" val="4183142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10C77-6CCF-4A4E-8837-92A9330E7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This is how we should approach life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D381723-4F2E-442A-8885-FF059241938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Break it down into sections.</a:t>
            </a:r>
          </a:p>
          <a:p>
            <a:endParaRPr lang="en-GB" dirty="0"/>
          </a:p>
          <a:p>
            <a:r>
              <a:rPr lang="en-GB" dirty="0"/>
              <a:t>Find out what is wrong or could be better</a:t>
            </a:r>
          </a:p>
          <a:p>
            <a:endParaRPr lang="en-GB" dirty="0"/>
          </a:p>
          <a:p>
            <a:r>
              <a:rPr lang="en-GB" dirty="0"/>
              <a:t>Improve a bit at a time</a:t>
            </a:r>
          </a:p>
          <a:p>
            <a:endParaRPr lang="en-GB" dirty="0"/>
          </a:p>
          <a:p>
            <a:r>
              <a:rPr lang="en-GB" dirty="0"/>
              <a:t>Take is slowly and in stages</a:t>
            </a:r>
          </a:p>
          <a:p>
            <a:endParaRPr lang="en-GB" dirty="0"/>
          </a:p>
          <a:p>
            <a:r>
              <a:rPr lang="en-GB" dirty="0"/>
              <a:t>Repeat and repeat until perfect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A613090-2DCA-436A-82C4-827E25D42D3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You can only life in the now not the future</a:t>
            </a:r>
          </a:p>
          <a:p>
            <a:r>
              <a:rPr lang="en-GB" dirty="0"/>
              <a:t>Take responsibility for what’s not great and decide to change it</a:t>
            </a:r>
          </a:p>
          <a:p>
            <a:r>
              <a:rPr lang="en-GB" dirty="0"/>
              <a:t>Think about what will have a positive impact and do that first</a:t>
            </a:r>
          </a:p>
          <a:p>
            <a:r>
              <a:rPr lang="en-GB" dirty="0"/>
              <a:t>Break tasks into stages (you can eat an elephant whole)</a:t>
            </a:r>
          </a:p>
          <a:p>
            <a:r>
              <a:rPr lang="en-GB" dirty="0"/>
              <a:t>Keep going – if you are not where you want to be then you are not finished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3341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FFE8756-82AF-443D-AB9A-171425913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02688"/>
            <a:ext cx="10515600" cy="3183418"/>
          </a:xfrm>
        </p:spPr>
        <p:txBody>
          <a:bodyPr>
            <a:normAutofit/>
          </a:bodyPr>
          <a:lstStyle/>
          <a:p>
            <a:r>
              <a:rPr lang="en-GB" dirty="0"/>
              <a:t>You can’t eat an elephant whole</a:t>
            </a:r>
            <a:br>
              <a:rPr lang="en-GB" dirty="0"/>
            </a:br>
            <a:br>
              <a:rPr lang="en-GB" dirty="0"/>
            </a:br>
            <a:r>
              <a:rPr lang="en-GB" dirty="0"/>
              <a:t>Complete the worksheet on one thing you want to change and how you are going to break it down</a:t>
            </a:r>
          </a:p>
        </p:txBody>
      </p:sp>
    </p:spTree>
    <p:extLst>
      <p:ext uri="{BB962C8B-B14F-4D97-AF65-F5344CB8AC3E}">
        <p14:creationId xmlns:p14="http://schemas.microsoft.com/office/powerpoint/2010/main" val="12611787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</Words>
  <Application>Microsoft Office PowerPoint</Application>
  <PresentationFormat>Widescreen</PresentationFormat>
  <Paragraphs>32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Can you do a back flip?</vt:lpstr>
      <vt:lpstr>What did they do?</vt:lpstr>
      <vt:lpstr>This is how we should approach life</vt:lpstr>
      <vt:lpstr>You can’t eat an elephant whole  Complete the worksheet on one thing you want to change and how you are going to break it down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Can you do a back flip?</dc:title>
  <dc:creator>Gibson.B - Teacher</dc:creator>
  <cp:lastModifiedBy>Gibson.B - Teacher</cp:lastModifiedBy>
  <cp:revision>1</cp:revision>
  <dcterms:created xsi:type="dcterms:W3CDTF">2023-01-18T09:30:32Z</dcterms:created>
  <dcterms:modified xsi:type="dcterms:W3CDTF">2023-01-18T09:30:52Z</dcterms:modified>
</cp:coreProperties>
</file>