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6" d="100"/>
          <a:sy n="86" d="100"/>
        </p:scale>
        <p:origin x="96"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1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W Hill" userId="S::david.w.hill@birmingham.gov.uk::4968cc95-25e4-40ae-8041-e1c2c30cd165" providerId="AD" clId="Web-{F8690583-D559-496E-BB02-CF9F4EF7EEBA}"/>
    <pc:docChg chg="mod modMainMaster">
      <pc:chgData name="David W Hill" userId="S::david.w.hill@birmingham.gov.uk::4968cc95-25e4-40ae-8041-e1c2c30cd165" providerId="AD" clId="Web-{F8690583-D559-496E-BB02-CF9F4EF7EEBA}" dt="2026-05-18T08:25:00.182" v="1" actId="33475"/>
      <pc:docMkLst>
        <pc:docMk/>
      </pc:docMkLst>
      <pc:sldMasterChg chg="addSp">
        <pc:chgData name="David W Hill" userId="S::david.w.hill@birmingham.gov.uk::4968cc95-25e4-40ae-8041-e1c2c30cd165" providerId="AD" clId="Web-{F8690583-D559-496E-BB02-CF9F4EF7EEBA}" dt="2026-05-18T08:25:00.182" v="0" actId="33475"/>
        <pc:sldMasterMkLst>
          <pc:docMk/>
          <pc:sldMasterMk cId="2460954070" sldId="2147483660"/>
        </pc:sldMasterMkLst>
        <pc:spChg chg="add">
          <ac:chgData name="David W Hill" userId="S::david.w.hill@birmingham.gov.uk::4968cc95-25e4-40ae-8041-e1c2c30cd165" providerId="AD" clId="Web-{F8690583-D559-496E-BB02-CF9F4EF7EEBA}" dt="2026-05-18T08:25:00.182" v="0" actId="33475"/>
          <ac:spMkLst>
            <pc:docMk/>
            <pc:sldMasterMk cId="2460954070" sldId="2147483660"/>
            <ac:spMk id="8" creationId="{19BA4F40-07C1-92A8-E982-9A91877A35A5}"/>
          </ac:spMkLst>
        </pc:sp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18/05/2026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18/05/2026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GB"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18/05/2026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18/05/2026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GB"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18/05/2026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846CE7D5-CF57-46EF-B807-FDD0502418D4}" type="datetimeFigureOut">
              <a:rPr lang="en-GB" smtClean="0"/>
              <a:t>18/05/2026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Date Placeholder 6"/>
          <p:cNvSpPr>
            <a:spLocks noGrp="1"/>
          </p:cNvSpPr>
          <p:nvPr>
            <p:ph type="dt" sz="half" idx="10"/>
          </p:nvPr>
        </p:nvSpPr>
        <p:spPr/>
        <p:txBody>
          <a:bodyPr/>
          <a:lstStyle/>
          <a:p>
            <a:fld id="{846CE7D5-CF57-46EF-B807-FDD0502418D4}" type="datetimeFigureOut">
              <a:rPr lang="en-GB" smtClean="0"/>
              <a:t>18/05/2026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Date Placeholder 2"/>
          <p:cNvSpPr>
            <a:spLocks noGrp="1"/>
          </p:cNvSpPr>
          <p:nvPr>
            <p:ph type="dt" sz="half" idx="10"/>
          </p:nvPr>
        </p:nvSpPr>
        <p:spPr/>
        <p:txBody>
          <a:bodyPr/>
          <a:lstStyle/>
          <a:p>
            <a:fld id="{846CE7D5-CF57-46EF-B807-FDD0502418D4}" type="datetimeFigureOut">
              <a:rPr lang="en-GB" smtClean="0"/>
              <a:t>18/05/2026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18/05/2026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18/05/2026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18/05/2026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GB" smtClean="0"/>
              <a:t>18/05/2026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GB" smtClean="0"/>
              <a:t>‹#›</a:t>
            </a:fld>
            <a:endParaRPr lang="en-GB"/>
          </a:p>
        </p:txBody>
      </p:sp>
      <p:sp>
        <p:nvSpPr>
          <p:cNvPr id="8" name="TextBox 7">
            <a:extLst>
              <a:ext uri="{FF2B5EF4-FFF2-40B4-BE49-F238E27FC236}">
                <a16:creationId xmlns:a16="http://schemas.microsoft.com/office/drawing/2014/main" id="{19BA4F40-07C1-92A8-E982-9A91877A35A5}"/>
              </a:ext>
            </a:extLst>
          </p:cNvPr>
          <p:cNvSpPr txBox="1"/>
          <p:nvPr>
            <p:extLst>
              <p:ext uri="{1162E1C5-73C7-4A58-AE30-91384D911F3F}">
                <p184:classification xmlns:p184="http://schemas.microsoft.com/office/powerpoint/2018/4/main" val="ftr"/>
              </p:ext>
            </p:extLst>
          </p:nvPr>
        </p:nvSpPr>
        <p:spPr>
          <a:xfrm>
            <a:off x="5836412" y="6642100"/>
            <a:ext cx="544513" cy="152400"/>
          </a:xfrm>
          <a:prstGeom prst="rect">
            <a:avLst/>
          </a:prstGeom>
        </p:spPr>
        <p:txBody>
          <a:bodyPr horzOverflow="overflow" lIns="0" tIns="0" rIns="0" bIns="0">
            <a:spAutoFit/>
          </a:bodyPr>
          <a:lstStyle/>
          <a:p>
            <a:pPr algn="l"/>
            <a:r>
              <a:rPr lang="en-GB" sz="1000">
                <a:solidFill>
                  <a:srgbClr val="000000">
                    <a:alpha val="50000"/>
                  </a:srgbClr>
                </a:solidFill>
                <a:latin typeface="Aptos" panose="020B0004020202020204" pitchFamily="34" charset="0"/>
              </a:rPr>
              <a:t>OFFICIAL</a:t>
            </a:r>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sp>
        <p:nvSpPr>
          <p:cNvPr id="3" name="Subtitle 2"/>
          <p:cNvSpPr>
            <a:spLocks noGrp="1"/>
          </p:cNvSpPr>
          <p:nvPr>
            <p:ph type="subTitle" idx="1"/>
          </p:nvPr>
        </p:nvSpPr>
        <p:spPr/>
        <p:txBody>
          <a:bodyPr/>
          <a:lstStyle/>
          <a:p>
            <a:endParaRPr lang="en-GB"/>
          </a:p>
        </p:txBody>
      </p:sp>
    </p:spTree>
    <p:extLst>
      <p:ext uri="{BB962C8B-B14F-4D97-AF65-F5344CB8AC3E}">
        <p14:creationId xmlns:p14="http://schemas.microsoft.com/office/powerpoint/2010/main" val="1098572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Bookshelf xmlns="5f1deac7-53a6-4112-86fb-b6e5ba5f2c62">
      <Value>Workforce Development</Value>
    </Bookshelf>
    <TaxCatchAll xmlns="1b42a1d6-030b-4d60-a179-8ceb2398376b" xsi:nil="true"/>
    <Tags xmlns="5f1deac7-53a6-4112-86fb-b6e5ba5f2c62">
      <Value>Communication and Interaction</Value>
      <Value>Cognition and Learning</Value>
      <Value>Sensory and Physical</Value>
      <Value>Social, Emotional, Mental Wellbeing</Value>
    </Tags>
    <Area xmlns="5f1deac7-53a6-4112-86fb-b6e5ba5f2c62">
      <Value>OAG</Value>
    </Area>
    <Phase xmlns="5f1deac7-53a6-4112-86fb-b6e5ba5f2c62">
      <Value>Primary</Value>
      <Value>Secondary</Value>
      <Value>Mainstream</Value>
      <Value>Resource Base</Value>
    </Phase>
    <lcf76f155ced4ddcb4097134ff3c332f xmlns="5f1deac7-53a6-4112-86fb-b6e5ba5f2c62">
      <Terms xmlns="http://schemas.microsoft.com/office/infopath/2007/PartnerControls"/>
    </lcf76f155ced4ddcb4097134ff3c332f>
    <Audience xmlns="5f1deac7-53a6-4112-86fb-b6e5ba5f2c62" xsi:nil="true"/>
    <ContentOwner xmlns="5f1deac7-53a6-4112-86fb-b6e5ba5f2c62">DH</ContentOwner>
    <Comments xmlns="5f1deac7-53a6-4112-86fb-b6e5ba5f2c62" xsi:nil="true"/>
    <ResourceType xmlns="5f1deac7-53a6-4112-86fb-b6e5ba5f2c62">
      <Value>Webinar</Value>
    </ResourceType>
    <Status xmlns="5f1deac7-53a6-4112-86fb-b6e5ba5f2c62">Draft</Status>
    <LastReviewed xmlns="5f1deac7-53a6-4112-86fb-b6e5ba5f2c62">2026-05-17T23:00:00+00:00</LastReviewed>
    <Descritpion xmlns="5f1deac7-53a6-4112-86fb-b6e5ba5f2c62">A pre-recorded webinar for teachers and practitioners exploring Birmingham’s OAG Section Two, including ‘What you might see’ and ‘What you can try’ approaches that support inclusive classroom practice and graduated responses to SEND.</Descritpion>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55818D67A86D4C8559F2DD2F8D264D" ma:contentTypeVersion="21" ma:contentTypeDescription="Create a new document." ma:contentTypeScope="" ma:versionID="2d9513087bd421c681433d03e1abf289">
  <xsd:schema xmlns:xsd="http://www.w3.org/2001/XMLSchema" xmlns:xs="http://www.w3.org/2001/XMLSchema" xmlns:p="http://schemas.microsoft.com/office/2006/metadata/properties" xmlns:ns2="5f1deac7-53a6-4112-86fb-b6e5ba5f2c62" xmlns:ns3="1b42a1d6-030b-4d60-a179-8ceb2398376b" targetNamespace="http://schemas.microsoft.com/office/2006/metadata/properties" ma:root="true" ma:fieldsID="e2448dcde55085ccbe6ac02bf2785a11" ns2:_="" ns3:_="">
    <xsd:import namespace="5f1deac7-53a6-4112-86fb-b6e5ba5f2c62"/>
    <xsd:import namespace="1b42a1d6-030b-4d60-a179-8ceb2398376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Area" minOccurs="0"/>
                <xsd:element ref="ns2:Bookshelf" minOccurs="0"/>
                <xsd:element ref="ns2:Comments" minOccurs="0"/>
                <xsd:element ref="ns2:Tags" minOccurs="0"/>
                <xsd:element ref="ns2:Audience" minOccurs="0"/>
                <xsd:element ref="ns2:ResourceType" minOccurs="0"/>
                <xsd:element ref="ns2:Phase" minOccurs="0"/>
                <xsd:element ref="ns2:Status" minOccurs="0"/>
                <xsd:element ref="ns2:ContentOwner" minOccurs="0"/>
                <xsd:element ref="ns2:LastReviewed" minOccurs="0"/>
                <xsd:element ref="ns2:Descritp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1deac7-53a6-4112-86fb-b6e5ba5f2c6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7eb6393-bae5-439c-9df7-ed1047f92241"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Area" ma:index="18" nillable="true" ma:displayName="Window" ma:description="Which room in the house does this resource relate to?" ma:format="Dropdown" ma:internalName="Area">
      <xsd:complexType>
        <xsd:complexContent>
          <xsd:extension base="dms:MultiChoice">
            <xsd:sequence>
              <xsd:element name="Value" maxOccurs="unbounded" minOccurs="0" nillable="true">
                <xsd:simpleType>
                  <xsd:restriction base="dms:Choice">
                    <xsd:enumeration value="OAG"/>
                    <xsd:enumeration value="Curriculum Pathways"/>
                    <xsd:enumeration value="Inclusive Pathways"/>
                    <xsd:enumeration value="Medical Needs"/>
                    <xsd:enumeration value="Transition"/>
                    <xsd:enumeration value="SEN"/>
                    <xsd:enumeration value="Autism-Friendly"/>
                    <xsd:enumeration value="Wellbeing and Resilience"/>
                    <xsd:enumeration value="Attendance"/>
                    <xsd:enumeration value="EAL"/>
                    <xsd:enumeration value="Inclusion"/>
                    <xsd:enumeration value="N/A"/>
                  </xsd:restriction>
                </xsd:simpleType>
              </xsd:element>
            </xsd:sequence>
          </xsd:extension>
        </xsd:complexContent>
      </xsd:complexType>
    </xsd:element>
    <xsd:element name="Bookshelf" ma:index="19" nillable="true" ma:displayName="Shelf" ma:description="Which shelf in the Inclusion House Digital Library does this sit?" ma:format="Dropdown" ma:internalName="Bookshelf">
      <xsd:complexType>
        <xsd:complexContent>
          <xsd:extension base="dms:MultiChoice">
            <xsd:sequence>
              <xsd:element name="Value" maxOccurs="unbounded" minOccurs="0" nillable="true">
                <xsd:simpleType>
                  <xsd:restriction base="dms:Choice">
                    <xsd:enumeration value="Showcases"/>
                    <xsd:enumeration value="Guidance and Publications"/>
                    <xsd:enumeration value="Strategic Implementation"/>
                    <xsd:enumeration value="Practitioner Resources"/>
                    <xsd:enumeration value="Workforce Development"/>
                    <xsd:enumeration value="Parent Carers"/>
                    <xsd:enumeration value="N/A"/>
                  </xsd:restriction>
                </xsd:simpleType>
              </xsd:element>
            </xsd:sequence>
          </xsd:extension>
        </xsd:complexContent>
      </xsd:complexType>
    </xsd:element>
    <xsd:element name="Comments" ma:index="20" nillable="true" ma:displayName="Comments" ma:internalName="Comments">
      <xsd:simpleType>
        <xsd:restriction base="dms:Note">
          <xsd:maxLength value="255"/>
        </xsd:restriction>
      </xsd:simpleType>
    </xsd:element>
    <xsd:element name="Tags" ma:index="21" nillable="true" ma:displayName="Area of Need" ma:format="Dropdown" ma:internalName="Tags">
      <xsd:complexType>
        <xsd:complexContent>
          <xsd:extension base="dms:MultiChoice">
            <xsd:sequence>
              <xsd:element name="Value" maxOccurs="unbounded" minOccurs="0" nillable="true">
                <xsd:simpleType>
                  <xsd:restriction base="dms:Choice">
                    <xsd:enumeration value="Communication and Interaction"/>
                    <xsd:enumeration value="Cognition and Learning"/>
                    <xsd:enumeration value="Sensory and Physical"/>
                    <xsd:enumeration value="Social, Emotional, Mental Wellbeing"/>
                  </xsd:restriction>
                </xsd:simpleType>
              </xsd:element>
            </xsd:sequence>
          </xsd:extension>
        </xsd:complexContent>
      </xsd:complexType>
    </xsd:element>
    <xsd:element name="Audience" ma:index="22" nillable="true" ma:displayName="Audience" ma:description="Role etc. " ma:format="Dropdown" ma:internalName="Audience">
      <xsd:complexType>
        <xsd:complexContent>
          <xsd:extension base="dms:MultiChoice">
            <xsd:sequence>
              <xsd:element name="Value" maxOccurs="unbounded" minOccurs="0" nillable="true">
                <xsd:simpleType>
                  <xsd:restriction base="dms:Choice">
                    <xsd:enumeration value="Governor / Trustee"/>
                    <xsd:enumeration value="Head Teacher"/>
                    <xsd:enumeration value="Senior Leader"/>
                    <xsd:enumeration value="Teacher"/>
                    <xsd:enumeration value="Teaching Assistant"/>
                    <xsd:enumeration value="Key Worker"/>
                    <xsd:enumeration value="Parent Carer"/>
                    <xsd:enumeration value="Pastoral"/>
                    <xsd:enumeration value="SENCo"/>
                  </xsd:restriction>
                </xsd:simpleType>
              </xsd:element>
            </xsd:sequence>
          </xsd:extension>
        </xsd:complexContent>
      </xsd:complexType>
    </xsd:element>
    <xsd:element name="ResourceType" ma:index="23" nillable="true" ma:displayName="Resource" ma:description="i.e. Guidance / Video / Webinar / Template / Showcase / Research" ma:format="Dropdown" ma:internalName="ResourceType">
      <xsd:complexType>
        <xsd:complexContent>
          <xsd:extension base="dms:MultiChoiceFillIn">
            <xsd:sequence>
              <xsd:element name="Value" maxOccurs="unbounded" minOccurs="0" nillable="true">
                <xsd:simpleType>
                  <xsd:union memberTypes="dms:Text">
                    <xsd:simpleType>
                      <xsd:restriction base="dms:Choice">
                        <xsd:enumeration value="Guidance"/>
                        <xsd:enumeration value="Video"/>
                        <xsd:enumeration value="Webinar"/>
                        <xsd:enumeration value="Template"/>
                        <xsd:enumeration value="Showcase"/>
                        <xsd:enumeration value="Research"/>
                        <xsd:enumeration value="Weblink"/>
                        <xsd:enumeration value="Training - In-person"/>
                        <xsd:enumeration value="Training - Online"/>
                        <xsd:enumeration value="Tool / Support"/>
                      </xsd:restriction>
                    </xsd:simpleType>
                  </xsd:union>
                </xsd:simpleType>
              </xsd:element>
            </xsd:sequence>
          </xsd:extension>
        </xsd:complexContent>
      </xsd:complexType>
    </xsd:element>
    <xsd:element name="Phase" ma:index="24" nillable="true" ma:displayName="Phase" ma:description="EY / Primary / Secondary / Post-16" ma:format="Dropdown" ma:internalName="Phase">
      <xsd:complexType>
        <xsd:complexContent>
          <xsd:extension base="dms:MultiChoiceFillIn">
            <xsd:sequence>
              <xsd:element name="Value" maxOccurs="unbounded" minOccurs="0" nillable="true">
                <xsd:simpleType>
                  <xsd:union memberTypes="dms:Text">
                    <xsd:simpleType>
                      <xsd:restriction base="dms:Choice">
                        <xsd:enumeration value="EY"/>
                        <xsd:enumeration value="Primary"/>
                        <xsd:enumeration value="Secondary"/>
                        <xsd:enumeration value="Post-16"/>
                        <xsd:enumeration value="Mainstream"/>
                        <xsd:enumeration value="Resource Base"/>
                        <xsd:enumeration value="Choice 8"/>
                        <xsd:enumeration value="Special"/>
                      </xsd:restriction>
                    </xsd:simpleType>
                  </xsd:union>
                </xsd:simpleType>
              </xsd:element>
            </xsd:sequence>
          </xsd:extension>
        </xsd:complexContent>
      </xsd:complexType>
    </xsd:element>
    <xsd:element name="Status" ma:index="25" nillable="true" ma:displayName="Status" ma:format="Dropdown" ma:internalName="Status">
      <xsd:simpleType>
        <xsd:restriction base="dms:Choice">
          <xsd:enumeration value="Draft"/>
          <xsd:enumeration value="Live"/>
          <xsd:enumeration value="Archived"/>
          <xsd:enumeration value="Choice 4"/>
        </xsd:restriction>
      </xsd:simpleType>
    </xsd:element>
    <xsd:element name="ContentOwner" ma:index="26" nillable="true" ma:displayName="Content Owner" ma:format="Dropdown" ma:internalName="ContentOwner">
      <xsd:simpleType>
        <xsd:restriction base="dms:Choice">
          <xsd:enumeration value="DH"/>
          <xsd:enumeration value="AW"/>
          <xsd:enumeration value="BG"/>
          <xsd:enumeration value="NC"/>
          <xsd:enumeration value="AS"/>
          <xsd:enumeration value="External"/>
        </xsd:restriction>
      </xsd:simpleType>
    </xsd:element>
    <xsd:element name="LastReviewed" ma:index="27" nillable="true" ma:displayName="Last Reviewed" ma:format="DateOnly" ma:internalName="LastReviewed">
      <xsd:simpleType>
        <xsd:restriction base="dms:DateTime"/>
      </xsd:simpleType>
    </xsd:element>
    <xsd:element name="Descritpion" ma:index="28" nillable="true" ma:displayName="Brief description " ma:description="A brief description of the item for the bookshelf entry" ma:format="Dropdown" ma:internalName="Descritpion">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b42a1d6-030b-4d60-a179-8ceb2398376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49645853-4468-4386-b456-5c6b49bc394f}" ma:internalName="TaxCatchAll" ma:showField="CatchAllData" ma:web="1b42a1d6-030b-4d60-a179-8ceb2398376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810D9C8-AEC8-4C83-9EA3-B5854E2CCE19}">
  <ds:schemaRefs>
    <ds:schemaRef ds:uri="http://schemas.microsoft.com/office/2006/metadata/properties"/>
    <ds:schemaRef ds:uri="http://schemas.microsoft.com/office/infopath/2007/PartnerControls"/>
    <ds:schemaRef ds:uri="5f1deac7-53a6-4112-86fb-b6e5ba5f2c62"/>
    <ds:schemaRef ds:uri="1b42a1d6-030b-4d60-a179-8ceb2398376b"/>
  </ds:schemaRefs>
</ds:datastoreItem>
</file>

<file path=customXml/itemProps2.xml><?xml version="1.0" encoding="utf-8"?>
<ds:datastoreItem xmlns:ds="http://schemas.openxmlformats.org/officeDocument/2006/customXml" ds:itemID="{A9806067-0AE6-4031-BB45-29DEA54F95AE}"/>
</file>

<file path=customXml/itemProps3.xml><?xml version="1.0" encoding="utf-8"?>
<ds:datastoreItem xmlns:ds="http://schemas.openxmlformats.org/officeDocument/2006/customXml" ds:itemID="{4A2314F9-ABD9-4923-B536-8B324B605AD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0</Words>
  <Application>Microsoft Office PowerPoint</Application>
  <PresentationFormat>Widescreen</PresentationFormat>
  <Paragraphs>0</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2</cp:revision>
  <dcterms:created xsi:type="dcterms:W3CDTF">2026-05-18T08:24:55Z</dcterms:created>
  <dcterms:modified xsi:type="dcterms:W3CDTF">2026-05-18T08:25:00Z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0x010100B555818D67A86D4C8559F2DD2F8D264D</vt:lpwstr>
  </property>
  <property fmtid="{D5CDD505-2E9C-101B-9397-08002B2CF9AE}" pid="3" name="MSIP_Label_a17471b1-27ab-4640-9264-e69a67407ca3_Enabled">
    <vt:lpwstr>true</vt:lpwstr>
  </property>
  <property fmtid="{D5CDD505-2E9C-101B-9397-08002B2CF9AE}" pid="4" name="MSIP_Label_a17471b1-27ab-4640-9264-e69a67407ca3_SetDate">
    <vt:lpwstr>2026-05-18T08:25:00Z</vt:lpwstr>
  </property>
  <property fmtid="{D5CDD505-2E9C-101B-9397-08002B2CF9AE}" pid="5" name="MSIP_Label_a17471b1-27ab-4640-9264-e69a67407ca3_Method">
    <vt:lpwstr>Standard</vt:lpwstr>
  </property>
  <property fmtid="{D5CDD505-2E9C-101B-9397-08002B2CF9AE}" pid="6" name="MSIP_Label_a17471b1-27ab-4640-9264-e69a67407ca3_Name">
    <vt:lpwstr>BCC - OFFICIAL</vt:lpwstr>
  </property>
  <property fmtid="{D5CDD505-2E9C-101B-9397-08002B2CF9AE}" pid="7" name="MSIP_Label_a17471b1-27ab-4640-9264-e69a67407ca3_SiteId">
    <vt:lpwstr>699ace67-d2e4-4bcd-b303-d2bbe2b9bbf1</vt:lpwstr>
  </property>
  <property fmtid="{D5CDD505-2E9C-101B-9397-08002B2CF9AE}" pid="8" name="MSIP_Label_a17471b1-27ab-4640-9264-e69a67407ca3_ActionId">
    <vt:lpwstr>f9413b9e-275d-4e0e-96dc-6ff3a9ab1f29</vt:lpwstr>
  </property>
  <property fmtid="{D5CDD505-2E9C-101B-9397-08002B2CF9AE}" pid="9" name="MSIP_Label_a17471b1-27ab-4640-9264-e69a67407ca3_ContentBits">
    <vt:lpwstr>2</vt:lpwstr>
  </property>
  <property fmtid="{D5CDD505-2E9C-101B-9397-08002B2CF9AE}" pid="10" name="MSIP_Label_a17471b1-27ab-4640-9264-e69a67407ca3_Tag">
    <vt:lpwstr>10, 3, 0, 2</vt:lpwstr>
  </property>
  <property fmtid="{D5CDD505-2E9C-101B-9397-08002B2CF9AE}" pid="11" name="ClassificationContentMarkingFooterLocations">
    <vt:lpwstr>office theme:8</vt:lpwstr>
  </property>
  <property fmtid="{D5CDD505-2E9C-101B-9397-08002B2CF9AE}" pid="12" name="ClassificationContentMarkingFooterText">
    <vt:lpwstr>OFFICIAL</vt:lpwstr>
  </property>
  <property fmtid="{D5CDD505-2E9C-101B-9397-08002B2CF9AE}" pid="13" name="MediaServiceImageTags">
    <vt:lpwstr/>
  </property>
</Properties>
</file>